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68" r:id="rId3"/>
    <p:sldId id="274" r:id="rId4"/>
    <p:sldId id="272" r:id="rId5"/>
    <p:sldId id="283" r:id="rId6"/>
    <p:sldId id="280" r:id="rId7"/>
    <p:sldId id="281" r:id="rId8"/>
    <p:sldId id="276" r:id="rId9"/>
    <p:sldId id="271" r:id="rId10"/>
    <p:sldId id="284" r:id="rId1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CB1"/>
    <a:srgbClr val="FBA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10E38-8CE8-46BD-83D1-A704E5607F89}" v="12" dt="2025-03-31T09:33:02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9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Waters" userId="0898b5f4-e5f1-4b11-abd5-98e24de1d8a7" providerId="ADAL" clId="{2D010E38-8CE8-46BD-83D1-A704E5607F89}"/>
    <pc:docChg chg="undo custSel addSld delSld modSld modMainMaster">
      <pc:chgData name="Lisa Waters" userId="0898b5f4-e5f1-4b11-abd5-98e24de1d8a7" providerId="ADAL" clId="{2D010E38-8CE8-46BD-83D1-A704E5607F89}" dt="2025-03-31T09:43:00.098" v="198" actId="255"/>
      <pc:docMkLst>
        <pc:docMk/>
      </pc:docMkLst>
      <pc:sldChg chg="addSp delSp modSp del mod">
        <pc:chgData name="Lisa Waters" userId="0898b5f4-e5f1-4b11-abd5-98e24de1d8a7" providerId="ADAL" clId="{2D010E38-8CE8-46BD-83D1-A704E5607F89}" dt="2025-03-31T09:33:08.695" v="30" actId="47"/>
        <pc:sldMkLst>
          <pc:docMk/>
          <pc:sldMk cId="1101555693" sldId="267"/>
        </pc:sldMkLst>
        <pc:spChg chg="add del">
          <ac:chgData name="Lisa Waters" userId="0898b5f4-e5f1-4b11-abd5-98e24de1d8a7" providerId="ADAL" clId="{2D010E38-8CE8-46BD-83D1-A704E5607F89}" dt="2025-03-31T09:28:25.221" v="13" actId="931"/>
          <ac:spMkLst>
            <pc:docMk/>
            <pc:sldMk cId="1101555693" sldId="267"/>
            <ac:spMk id="12" creationId="{00000000-0000-0000-0000-000000000000}"/>
          </ac:spMkLst>
        </pc:spChg>
        <pc:spChg chg="add del mod">
          <ac:chgData name="Lisa Waters" userId="0898b5f4-e5f1-4b11-abd5-98e24de1d8a7" providerId="ADAL" clId="{2D010E38-8CE8-46BD-83D1-A704E5607F89}" dt="2025-03-31T09:29:04.177" v="25" actId="478"/>
          <ac:spMkLst>
            <pc:docMk/>
            <pc:sldMk cId="1101555693" sldId="267"/>
            <ac:spMk id="14" creationId="{02C2533C-AA6D-94C1-2670-A28D0724DDDE}"/>
          </ac:spMkLst>
        </pc:spChg>
        <pc:picChg chg="add mod">
          <ac:chgData name="Lisa Waters" userId="0898b5f4-e5f1-4b11-abd5-98e24de1d8a7" providerId="ADAL" clId="{2D010E38-8CE8-46BD-83D1-A704E5607F89}" dt="2025-03-31T09:27:42.022" v="7" actId="931"/>
          <ac:picMkLst>
            <pc:docMk/>
            <pc:sldMk cId="1101555693" sldId="267"/>
            <ac:picMk id="4" creationId="{451F3998-84F7-6C00-0B6F-266E82ECD43F}"/>
          </ac:picMkLst>
        </pc:picChg>
        <pc:picChg chg="add mod">
          <ac:chgData name="Lisa Waters" userId="0898b5f4-e5f1-4b11-abd5-98e24de1d8a7" providerId="ADAL" clId="{2D010E38-8CE8-46BD-83D1-A704E5607F89}" dt="2025-03-31T09:28:02.091" v="12" actId="931"/>
          <ac:picMkLst>
            <pc:docMk/>
            <pc:sldMk cId="1101555693" sldId="267"/>
            <ac:picMk id="7" creationId="{7B0B9F1D-290A-398D-D90C-C9C908CEF06E}"/>
          </ac:picMkLst>
        </pc:picChg>
        <pc:picChg chg="add del mod">
          <ac:chgData name="Lisa Waters" userId="0898b5f4-e5f1-4b11-abd5-98e24de1d8a7" providerId="ADAL" clId="{2D010E38-8CE8-46BD-83D1-A704E5607F89}" dt="2025-03-31T09:28:46.185" v="17" actId="478"/>
          <ac:picMkLst>
            <pc:docMk/>
            <pc:sldMk cId="1101555693" sldId="267"/>
            <ac:picMk id="11" creationId="{BE839103-7279-BADE-4BD3-6B65DE476933}"/>
          </ac:picMkLst>
        </pc:picChg>
        <pc:picChg chg="add mod">
          <ac:chgData name="Lisa Waters" userId="0898b5f4-e5f1-4b11-abd5-98e24de1d8a7" providerId="ADAL" clId="{2D010E38-8CE8-46BD-83D1-A704E5607F89}" dt="2025-03-31T09:29:09" v="26" actId="1076"/>
          <ac:picMkLst>
            <pc:docMk/>
            <pc:sldMk cId="1101555693" sldId="267"/>
            <ac:picMk id="15" creationId="{C9A1427A-E694-939A-AE1B-D9630B063B72}"/>
          </ac:picMkLst>
        </pc:picChg>
      </pc:sldChg>
      <pc:sldChg chg="addSp delSp modSp mod">
        <pc:chgData name="Lisa Waters" userId="0898b5f4-e5f1-4b11-abd5-98e24de1d8a7" providerId="ADAL" clId="{2D010E38-8CE8-46BD-83D1-A704E5607F89}" dt="2025-03-31T09:26:53.337" v="2" actId="14826"/>
        <pc:sldMkLst>
          <pc:docMk/>
          <pc:sldMk cId="952151980" sldId="268"/>
        </pc:sldMkLst>
        <pc:spChg chg="del">
          <ac:chgData name="Lisa Waters" userId="0898b5f4-e5f1-4b11-abd5-98e24de1d8a7" providerId="ADAL" clId="{2D010E38-8CE8-46BD-83D1-A704E5607F89}" dt="2025-03-31T09:26:41.698" v="0" actId="931"/>
          <ac:spMkLst>
            <pc:docMk/>
            <pc:sldMk cId="952151980" sldId="268"/>
            <ac:spMk id="6" creationId="{155B9EA5-3332-4AD1-968E-61ED356F0464}"/>
          </ac:spMkLst>
        </pc:spChg>
        <pc:picChg chg="add mod">
          <ac:chgData name="Lisa Waters" userId="0898b5f4-e5f1-4b11-abd5-98e24de1d8a7" providerId="ADAL" clId="{2D010E38-8CE8-46BD-83D1-A704E5607F89}" dt="2025-03-31T09:26:53.337" v="2" actId="14826"/>
          <ac:picMkLst>
            <pc:docMk/>
            <pc:sldMk cId="952151980" sldId="268"/>
            <ac:picMk id="3" creationId="{B94464A0-BCB0-D37E-C120-C6AD2BBD34A2}"/>
          </ac:picMkLst>
        </pc:picChg>
      </pc:sldChg>
      <pc:sldChg chg="modSp add">
        <pc:chgData name="Lisa Waters" userId="0898b5f4-e5f1-4b11-abd5-98e24de1d8a7" providerId="ADAL" clId="{2D010E38-8CE8-46BD-83D1-A704E5607F89}" dt="2025-03-31T09:33:02.140" v="29" actId="14826"/>
        <pc:sldMkLst>
          <pc:docMk/>
          <pc:sldMk cId="3151840474" sldId="284"/>
        </pc:sldMkLst>
        <pc:picChg chg="mod">
          <ac:chgData name="Lisa Waters" userId="0898b5f4-e5f1-4b11-abd5-98e24de1d8a7" providerId="ADAL" clId="{2D010E38-8CE8-46BD-83D1-A704E5607F89}" dt="2025-03-31T09:33:02.140" v="29" actId="14826"/>
          <ac:picMkLst>
            <pc:docMk/>
            <pc:sldMk cId="3151840474" sldId="284"/>
            <ac:picMk id="14" creationId="{F797AB1A-B6C4-44F0-A5F7-E31CC952864B}"/>
          </ac:picMkLst>
        </pc:picChg>
      </pc:sldChg>
      <pc:sldMasterChg chg="modSp mod">
        <pc:chgData name="Lisa Waters" userId="0898b5f4-e5f1-4b11-abd5-98e24de1d8a7" providerId="ADAL" clId="{2D010E38-8CE8-46BD-83D1-A704E5607F89}" dt="2025-03-31T09:43:00.098" v="198" actId="255"/>
        <pc:sldMasterMkLst>
          <pc:docMk/>
          <pc:sldMasterMk cId="908910858" sldId="2147483648"/>
        </pc:sldMasterMkLst>
        <pc:spChg chg="mod">
          <ac:chgData name="Lisa Waters" userId="0898b5f4-e5f1-4b11-abd5-98e24de1d8a7" providerId="ADAL" clId="{2D010E38-8CE8-46BD-83D1-A704E5607F89}" dt="2025-03-31T09:43:00.098" v="198" actId="255"/>
          <ac:spMkLst>
            <pc:docMk/>
            <pc:sldMasterMk cId="908910858" sldId="2147483648"/>
            <ac:spMk id="7" creationId="{2304EF29-7F68-43FF-807E-1B00784BFEA2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1B88637-BB54-44C2-8964-79E9E10153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74C024-C10A-4E08-9760-E1D64D1186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DA1E9-3F0B-484D-BC31-C2AFBF61406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A866F0-FA29-4F13-A411-9B823DE0D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DE04D1-BC2E-40AF-9392-13C9427C80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334AB-6D8E-4492-B7CA-4A864007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79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88AF-1D72-4342-8BD9-3A03B4583010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B5582-DE10-4F42-976F-C8E1E8E3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6E71F10C-080E-45F8-9F7D-9C153262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89943" y="971856"/>
            <a:ext cx="6212114" cy="439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22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78D72-7EA3-4B54-81BC-05393135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5508" y="731519"/>
            <a:ext cx="10515600" cy="60896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E91273-A0AC-41FF-9E71-2BA6DAC021E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19D275-7E4E-454C-BF56-90F43D98FE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7A5E2F-BE2D-42B2-94D8-3ABDD0D616F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3A9EC1-658F-4B1D-9939-E371E70AA38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586D106D-4C2D-4520-90F1-8B90F6A8B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281CDCF-BA3C-4FCA-BC88-F55B6C2456C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C06716C-5FDF-45C8-AB5F-1AB744C973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AAC3351-4703-4522-8E23-01D3ABB5C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98CA5D5D-0C2C-4561-B31A-41B2FFC7863F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453A883-0402-4873-BF51-216BD0979D7C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8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2E4DAD12-A260-4BD4-8A91-5906892F83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18" name="Titre 1">
            <a:extLst>
              <a:ext uri="{FF2B5EF4-FFF2-40B4-BE49-F238E27FC236}">
                <a16:creationId xmlns:a16="http://schemas.microsoft.com/office/drawing/2014/main" id="{AA069532-7209-43DD-A4C0-31CCD19514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AAB6411F-9192-4264-B0B5-066BEBAABE01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06CD9A-C860-404C-8544-862A9963FFA1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0B08C7-0A3B-45FA-92F7-1A1D7B8F85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708D31-52F5-4DEB-9039-5D30B6B1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66471C0F-0F04-4AFC-A4AA-25CDC8C99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7842BA1-118F-4A64-9F7C-72E50EDF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9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6">
            <a:extLst>
              <a:ext uri="{FF2B5EF4-FFF2-40B4-BE49-F238E27FC236}">
                <a16:creationId xmlns:a16="http://schemas.microsoft.com/office/drawing/2014/main" id="{1B1584A2-D359-46A3-9AD1-89E3D0AC46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325F88-FBA7-4988-A468-E5C7D7FF3672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A6605AA-7CEE-439B-A3E9-6DFB0F69D89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BBF24FED-18F6-4AF1-A904-D11EA5FB45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BAE89217-3EA5-4021-9AC0-1E5FF62FE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BA1DE49C-BE38-4636-8BFA-E1500826E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672CE43-87A9-40BD-A7B9-CD1B7006B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B758E5B-E2E9-49CF-9891-EEA9C8198AC0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3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3805345"/>
            <a:ext cx="10433050" cy="757130"/>
          </a:xfrm>
          <a:noFill/>
        </p:spPr>
        <p:txBody>
          <a:bodyPr anchor="b">
            <a:noAutofit/>
          </a:bodyPr>
          <a:lstStyle>
            <a:lvl1pPr>
              <a:defRPr sz="48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400" y="4589463"/>
            <a:ext cx="10433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sub-title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8EE4F2-9458-4787-A5B3-7A426A77F003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3091A65-AE9A-44A9-BC96-A75E92A103D2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BE252F3-E5D7-4F9B-9730-D5EB6E3876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9500F55D-15BB-4C7F-B171-4BD861A885F6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4C9216F-E9E2-4D46-A26F-E697DEB9D417}"/>
              </a:ext>
            </a:extLst>
          </p:cNvPr>
          <p:cNvCxnSpPr/>
          <p:nvPr/>
        </p:nvCxnSpPr>
        <p:spPr>
          <a:xfrm>
            <a:off x="0" y="419005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>
            <a:extLst>
              <a:ext uri="{FF2B5EF4-FFF2-40B4-BE49-F238E27FC236}">
                <a16:creationId xmlns:a16="http://schemas.microsoft.com/office/drawing/2014/main" id="{CB18564A-7831-464C-BEB2-46B365284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23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5B3C5F-961A-4B7B-9426-B8210006ACAB}"/>
              </a:ext>
            </a:extLst>
          </p:cNvPr>
          <p:cNvSpPr/>
          <p:nvPr userDrawn="1"/>
        </p:nvSpPr>
        <p:spPr>
          <a:xfrm flipH="1">
            <a:off x="5777344" y="0"/>
            <a:ext cx="6414654" cy="65375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7424" y="1484313"/>
            <a:ext cx="5153891" cy="2387600"/>
          </a:xfrm>
        </p:spPr>
        <p:txBody>
          <a:bodyPr anchor="b">
            <a:noAutofit/>
          </a:bodyPr>
          <a:lstStyle>
            <a:lvl1pPr algn="ctr">
              <a:defRPr sz="36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17422" y="3963988"/>
            <a:ext cx="5153892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020602" y="4347701"/>
            <a:ext cx="3754624" cy="18200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Add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785522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A19FF3-6432-4922-9413-A98DEF69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74E14-C5D7-45EE-A315-B38D0890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50C9B-6B1B-40F2-AB9A-8154C317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42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076D-C8EE-493C-A92F-9FEC404D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D1ADC-D458-4D26-8E36-41A34BF9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70FC9-38DB-4321-85FC-7597099C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54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7B772-24EF-41F5-9E36-4825EC4C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8CDF4-DD08-4E9A-89BD-3D32BDBF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2EDEE9-1F5B-488D-B2F9-E38DC486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20DD42-4265-4F50-AE4D-74D96328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98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52D470-3B88-4CD4-B3E6-2B04DF07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E2E36B-2A13-4966-8E4B-C24E283B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866EA-2CBE-41F6-A15A-5DEBB67A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27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56F78-C5B8-401F-AE64-C4063CFC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1544E-2B43-4AFF-8A73-F5F2489C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99ECE2-9946-44A7-9215-38F08D446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0E38B-81C3-4D00-8525-86858F6B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28815A-F28D-4427-857B-618A1C74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FBE698-4675-4FAE-8FA5-4AE8A395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6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bg>
      <p:bgPr>
        <a:solidFill>
          <a:srgbClr val="0C72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4172" y="1484313"/>
            <a:ext cx="6317144" cy="2387600"/>
          </a:xfrm>
        </p:spPr>
        <p:txBody>
          <a:bodyPr anchor="b">
            <a:noAutofit/>
          </a:bodyPr>
          <a:lstStyle>
            <a:lvl1pPr algn="ctr">
              <a:defRPr sz="28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Insert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4171" y="3963988"/>
            <a:ext cx="6317143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BE9EC192-9271-4D0E-9459-BA06A9984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6468" y="1317497"/>
            <a:ext cx="2657466" cy="1878745"/>
          </a:xfrm>
          <a:prstGeom prst="rect">
            <a:avLst/>
          </a:prstGeom>
        </p:spPr>
      </p:pic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B0E98484-CF1B-44D8-BA91-0ECCF9E4D2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1813" y="3350030"/>
            <a:ext cx="4098925" cy="1771246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conference logo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3B601FE-3932-4BB8-A51A-126DA02D65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4625" y="5619750"/>
            <a:ext cx="6316663" cy="5143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Paper ID: XXXX</a:t>
            </a:r>
          </a:p>
        </p:txBody>
      </p:sp>
    </p:spTree>
    <p:extLst>
      <p:ext uri="{BB962C8B-B14F-4D97-AF65-F5344CB8AC3E}">
        <p14:creationId xmlns:p14="http://schemas.microsoft.com/office/powerpoint/2010/main" val="1258237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78C28-E57D-4483-AEA3-9B992176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668F05-DEBF-4D69-8564-4444FE4A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FBD02-7516-49F6-A97D-1D6D8CD4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F2EC8C-ABCC-4172-BDA2-2A358661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AA3281-92B9-45C7-8ABD-3413C534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527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56A80-648F-497C-A24F-1204EC27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BFB10D-9307-4FC9-AB5D-C2CD6255D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CDD266-5027-4AD8-9B6D-F69FE0CD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9A30E4-63AE-4693-A4A7-E833115A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27AC6-E9DB-4198-B200-89C13D34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45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6694A1-61D3-4E05-9380-D37EB5C83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0A0356-84E9-4822-B59D-B83F05E56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569B61-9AA8-44B1-B615-BA02CA53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1D601-AB96-41D2-8D75-F6784634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B721BB-8EF4-4D7E-8F5B-E6F83085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0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E02901-DAB4-447B-9B7B-7ADE2019FCED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A589CF-D344-44E5-B554-599F88AA1E1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C85F0DA-C18C-4FD2-9FA5-8B1A3AC41D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1623" y="1494710"/>
            <a:ext cx="6117623" cy="590931"/>
          </a:xfrm>
          <a:solidFill>
            <a:srgbClr val="FBAE40"/>
          </a:solidFill>
        </p:spPr>
        <p:txBody>
          <a:bodyPr wrap="square" anchor="b" anchorCtr="0">
            <a:spAutoFit/>
          </a:bodyPr>
          <a:lstStyle>
            <a:lvl1pPr marL="901700" indent="0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7732" y="2525271"/>
            <a:ext cx="8992731" cy="33293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4007DD37-9BBB-4D5F-9707-EC254EECC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12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782007-F27C-4F42-BD00-FE33D389FA64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1F7A90A-BD18-4982-9EA9-1EC3BF0BB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421256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399" y="1976518"/>
            <a:ext cx="10421257" cy="4214820"/>
          </a:xfrm>
        </p:spPr>
        <p:txBody>
          <a:bodyPr>
            <a:noAutofit/>
          </a:bodyPr>
          <a:lstStyle>
            <a:lvl1pPr>
              <a:defRPr lang="fr-FR" dirty="0">
                <a:solidFill>
                  <a:schemeClr val="bg2"/>
                </a:solidFill>
              </a:defRPr>
            </a:lvl1pPr>
            <a:lvl2pPr>
              <a:defRPr lang="fr-FR" dirty="0">
                <a:solidFill>
                  <a:schemeClr val="bg2"/>
                </a:solidFill>
              </a:defRPr>
            </a:lvl2pPr>
            <a:lvl3pPr>
              <a:defRPr lang="fr-FR" dirty="0">
                <a:solidFill>
                  <a:schemeClr val="bg2"/>
                </a:solidFill>
              </a:defRPr>
            </a:lvl3pPr>
            <a:lvl4pPr>
              <a:defRPr lang="fr-FR" dirty="0">
                <a:solidFill>
                  <a:schemeClr val="bg2"/>
                </a:solidFill>
              </a:defRPr>
            </a:lvl4pPr>
            <a:lvl5pPr>
              <a:defRPr lang="fr-FR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F8B28CC4-2958-41A5-A74B-6BA0A529F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58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36C17A7D-2059-427B-9F3E-48096F334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2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D4F172-EB92-47F5-AFE9-3752FD40B09A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141690B9-F0B3-4D74-8942-342396C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9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6E06F3C-2985-45E8-BF29-4A296EC6C10F}"/>
              </a:ext>
            </a:extLst>
          </p:cNvPr>
          <p:cNvSpPr/>
          <p:nvPr/>
        </p:nvSpPr>
        <p:spPr>
          <a:xfrm flipH="1">
            <a:off x="8428008" y="0"/>
            <a:ext cx="376399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6566338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DBC9C22-FE59-489D-8082-40883B6663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934330" y="974895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66E5B7A-4E61-4BAA-94FF-643DD419246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14399" y="1976518"/>
            <a:ext cx="6566339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DC8D736-4F45-4736-9181-916D6364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48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0209099-5FEF-4DFC-A17D-655B16EA2AF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9654" y="754353"/>
            <a:ext cx="6606001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3767977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EDFF0C21-7317-474A-8078-0D32CCC18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69742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429E7646-361F-4F02-A29E-44B4EF6F307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29654" y="1976518"/>
            <a:ext cx="6606001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B7C8C818-A668-4C6F-861E-0B957A5CFA8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12388" y="1049818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2" name="Espace réservé du numéro de diapositive 5">
            <a:extLst>
              <a:ext uri="{FF2B5EF4-FFF2-40B4-BE49-F238E27FC236}">
                <a16:creationId xmlns:a16="http://schemas.microsoft.com/office/drawing/2014/main" id="{C727CFD9-4992-48C3-B552-D8756F6EA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01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315" y="4157805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FBAE40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80F43F95-97CC-453E-BF94-4CBEA7644BB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549477" y="1976518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B8422AD-FA2A-4534-A8AE-286FFAE985E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14399" y="1976517"/>
            <a:ext cx="5181599" cy="4127130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04C7D332-37DA-4CDC-A2AC-244B21D41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FD1C5D-A950-4F30-9BCA-459551EF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2881BE-6B01-4D57-BA64-A58A5928A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B4E8D-18EF-41CA-9125-2A9AF32E5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69807-8231-4ABD-BE93-B66678E62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3C7808-2E0C-40D4-B710-B07CDBB81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2304EF29-7F68-43FF-807E-1B00784BFEA2}"/>
              </a:ext>
            </a:extLst>
          </p:cNvPr>
          <p:cNvSpPr txBox="1">
            <a:spLocks/>
          </p:cNvSpPr>
          <p:nvPr userDrawn="1"/>
        </p:nvSpPr>
        <p:spPr>
          <a:xfrm>
            <a:off x="1" y="6508751"/>
            <a:ext cx="861059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b="0" baseline="0" dirty="0">
                <a:solidFill>
                  <a:srgbClr val="0B6CB1"/>
                </a:solidFill>
              </a:rPr>
              <a:t>Adaptation 2025| 1</a:t>
            </a:r>
            <a:r>
              <a:rPr lang="en-US" sz="1050" b="0" baseline="30000" dirty="0">
                <a:solidFill>
                  <a:srgbClr val="0B6CB1"/>
                </a:solidFill>
              </a:rPr>
              <a:t>st</a:t>
            </a:r>
            <a:r>
              <a:rPr lang="en-US" sz="1050" b="0" baseline="0" dirty="0">
                <a:solidFill>
                  <a:srgbClr val="0B6CB1"/>
                </a:solidFill>
              </a:rPr>
              <a:t> International Conference on Refrigeration Adapting to Rising Temperatures   | 10-13 August 2025  | Manchester UK</a:t>
            </a:r>
            <a:endParaRPr lang="fr-FR" sz="10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1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8" r:id="rId4"/>
    <p:sldLayoutId id="2147483665" r:id="rId5"/>
    <p:sldLayoutId id="2147483669" r:id="rId6"/>
    <p:sldLayoutId id="2147483664" r:id="rId7"/>
    <p:sldLayoutId id="2147483670" r:id="rId8"/>
    <p:sldLayoutId id="2147483672" r:id="rId9"/>
    <p:sldLayoutId id="2147483653" r:id="rId10"/>
    <p:sldLayoutId id="2147483666" r:id="rId11"/>
    <p:sldLayoutId id="2147483667" r:id="rId12"/>
    <p:sldLayoutId id="2147483673" r:id="rId13"/>
    <p:sldLayoutId id="2147483674" r:id="rId14"/>
    <p:sldLayoutId id="2147483663" r:id="rId15"/>
    <p:sldLayoutId id="2147483651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46DD4DF6-B0B6-4C8C-92E0-C1E994D1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23" y="1605510"/>
            <a:ext cx="6117623" cy="480131"/>
          </a:xfrm>
        </p:spPr>
        <p:txBody>
          <a:bodyPr/>
          <a:lstStyle/>
          <a:p>
            <a:r>
              <a:rPr lang="en-US" sz="2800" dirty="0"/>
              <a:t>Presentation Guidelines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9F1961-78A8-4DB1-88D0-D0821C38F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732" y="2525271"/>
            <a:ext cx="8992731" cy="3584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To help you produce the PowerPoint presentation of your conference paper, this template has been provided.</a:t>
            </a:r>
          </a:p>
          <a:p>
            <a:pPr marL="0" indent="0">
              <a:buNone/>
            </a:pPr>
            <a:r>
              <a:rPr lang="en-US" dirty="0"/>
              <a:t>Here are a few guidelines to bear in mind:</a:t>
            </a:r>
          </a:p>
          <a:p>
            <a:r>
              <a:rPr lang="en-US" b="1" dirty="0"/>
              <a:t>SIZE</a:t>
            </a:r>
            <a:r>
              <a:rPr lang="en-US" dirty="0"/>
              <a:t>: The PowerPoint is, and should remain, standard size (16:9) and in landscape format.</a:t>
            </a:r>
          </a:p>
          <a:p>
            <a:r>
              <a:rPr lang="en-US" b="1" dirty="0"/>
              <a:t>LETTERING</a:t>
            </a:r>
            <a:r>
              <a:rPr lang="en-US" dirty="0"/>
              <a:t>: The PowerPoint should be easy to read and the text should be concise. </a:t>
            </a:r>
          </a:p>
          <a:p>
            <a:r>
              <a:rPr lang="en-US" b="1" dirty="0"/>
              <a:t>FONT</a:t>
            </a:r>
            <a:r>
              <a:rPr lang="en-US" dirty="0"/>
              <a:t>: The font that should be used is Arial.</a:t>
            </a:r>
          </a:p>
          <a:p>
            <a:r>
              <a:rPr lang="en-US" b="1" dirty="0"/>
              <a:t>HEADINGS</a:t>
            </a:r>
            <a:r>
              <a:rPr lang="en-US" dirty="0"/>
              <a:t>: 24 to 36 font size is recommended.</a:t>
            </a:r>
          </a:p>
          <a:p>
            <a:r>
              <a:rPr lang="en-US" b="1" dirty="0"/>
              <a:t>CONTENT</a:t>
            </a:r>
            <a:r>
              <a:rPr lang="en-US" dirty="0"/>
              <a:t>: 24 to 18 font size is recommended. Please use very dark grey or black for this text for light backgrounds, and white text for dark-</a:t>
            </a:r>
            <a:r>
              <a:rPr lang="en-US" dirty="0" err="1"/>
              <a:t>coulored</a:t>
            </a:r>
            <a:r>
              <a:rPr lang="en-US" dirty="0"/>
              <a:t> backgrounds.</a:t>
            </a:r>
            <a:br>
              <a:rPr lang="en-US" dirty="0"/>
            </a:br>
            <a:r>
              <a:rPr lang="en-US" dirty="0"/>
              <a:t>Include pictures, symbols and use the </a:t>
            </a:r>
            <a:r>
              <a:rPr lang="en-US" dirty="0" err="1"/>
              <a:t>colour</a:t>
            </a:r>
            <a:r>
              <a:rPr lang="en-US" dirty="0"/>
              <a:t> palette provided. </a:t>
            </a:r>
            <a:br>
              <a:rPr lang="en-US" dirty="0"/>
            </a:br>
            <a:r>
              <a:rPr lang="en-US" dirty="0"/>
              <a:t>Use high quality non-blurry images and graphs.</a:t>
            </a:r>
          </a:p>
          <a:p>
            <a:r>
              <a:rPr lang="en-US" b="1" dirty="0"/>
              <a:t>PAPER ID</a:t>
            </a:r>
            <a:r>
              <a:rPr lang="en-US" dirty="0"/>
              <a:t>: Include your paper ID on each slide in the top left-hand corner.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Please delete this slide before submitting your PowerPoint presentation to the conference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744F2-7CAD-4323-987D-09EB85EA9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80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AFCEE47C-ABBF-4D3B-9BFE-9843F7A03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Name | Affiliation</a:t>
            </a:r>
          </a:p>
        </p:txBody>
      </p:sp>
      <p:pic>
        <p:nvPicPr>
          <p:cNvPr id="10" name="Image 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F56A56E0-76E3-4460-9F3C-243FC6B98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29" y="868639"/>
            <a:ext cx="2095758" cy="93331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797AB1A-B6C4-44F0-A5F7-E31CC95286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787" r="2787"/>
          <a:stretch/>
        </p:blipFill>
        <p:spPr>
          <a:xfrm>
            <a:off x="875169" y="2269376"/>
            <a:ext cx="4098925" cy="1771246"/>
          </a:xfrm>
          <a:prstGeom prst="rect">
            <a:avLst/>
          </a:prstGeom>
        </p:spPr>
      </p:pic>
      <p:sp>
        <p:nvSpPr>
          <p:cNvPr id="15" name="Espace réservé pour une image  8">
            <a:extLst>
              <a:ext uri="{FF2B5EF4-FFF2-40B4-BE49-F238E27FC236}">
                <a16:creationId xmlns:a16="http://schemas.microsoft.com/office/drawing/2014/main" id="{51ED4557-4D80-4374-B0B6-DD81333B56B9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020602" y="4347701"/>
            <a:ext cx="3754624" cy="182001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84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2BD9B2A-0285-4AD6-ADAE-4ED888DB5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333992CA-68EC-47F5-A139-84F9FBF78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B94464A0-BCB0-D37E-C120-C6AD2BBD34A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787" r="2787"/>
          <a:stretch/>
        </p:blipFill>
        <p:spPr/>
      </p:pic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49EA5C1-80A4-4907-A949-77E966A99E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Paper XXXX</a:t>
            </a:r>
          </a:p>
        </p:txBody>
      </p:sp>
    </p:spTree>
    <p:extLst>
      <p:ext uri="{BB962C8B-B14F-4D97-AF65-F5344CB8AC3E}">
        <p14:creationId xmlns:p14="http://schemas.microsoft.com/office/powerpoint/2010/main" val="95215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18A6D-DF1A-451D-BAB5-231C803A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AD986E-AD83-4ABE-8E8E-81565BE30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7CC58AA-70F1-487B-A0B8-2CA7020D3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9F421D42-F64C-4E40-A394-9AD5697ED16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/>
                </a:solidFill>
              </a:rPr>
              <a:t>Paper </a:t>
            </a:r>
            <a:r>
              <a:rPr lang="en-US" b="1" dirty="0" err="1">
                <a:solidFill>
                  <a:schemeClr val="accent1"/>
                </a:solidFill>
              </a:rPr>
              <a:t>xxxx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2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5D369-F894-421D-B8B3-5748BDDCE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B5880D-2B87-4BDB-A574-13FFFC0E4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F41A99-E851-4805-955E-05154F1B0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15E0AB-BA4E-4937-B1C4-B5A6864766C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Paper </a:t>
            </a:r>
            <a:r>
              <a:rPr lang="en-US" b="1" dirty="0" err="1">
                <a:solidFill>
                  <a:schemeClr val="bg1"/>
                </a:solidFill>
              </a:rPr>
              <a:t>xxxx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8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9C28A74-B752-437D-9CDA-556607FA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D4EE4E7-F6E6-469D-8ECB-C7F581A6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FC412E-3307-46C5-8BEE-0A62D98FC80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7102A9C-0B54-4D1E-8010-F866A139F0D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F160CF-0652-4A49-BC9D-F31DD0D06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81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229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26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6AC60-5FF0-470A-95AB-44222E2E2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0480C-F901-4542-B311-E8D24C85C78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CC254-AB26-46E8-AAE4-A89DAFEC574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070951-6851-4715-8F26-3C5F7FB01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790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137664-04D6-4BEF-8F3F-7E75E8D7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879E79-F7CA-4FE1-ABAE-7F9A94AA23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A1E1AE-BE83-4303-A01E-1DC50FB5C4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0C6269-6C35-4943-B1A4-5321BD8D9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74E095-2866-4A1B-9E95-742EC19CC6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7465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trice_nouveau">
  <a:themeElements>
    <a:clrScheme name="Personnalisé 1">
      <a:dk1>
        <a:srgbClr val="666666"/>
      </a:dk1>
      <a:lt1>
        <a:srgbClr val="FFFFFF"/>
      </a:lt1>
      <a:dk2>
        <a:srgbClr val="0B6CB1"/>
      </a:dk2>
      <a:lt2>
        <a:srgbClr val="333333"/>
      </a:lt2>
      <a:accent1>
        <a:srgbClr val="F9B329"/>
      </a:accent1>
      <a:accent2>
        <a:srgbClr val="0B6CB1"/>
      </a:accent2>
      <a:accent3>
        <a:srgbClr val="D4EBFA"/>
      </a:accent3>
      <a:accent4>
        <a:srgbClr val="F2E5DA"/>
      </a:accent4>
      <a:accent5>
        <a:srgbClr val="878787"/>
      </a:accent5>
      <a:accent6>
        <a:srgbClr val="6FC2B5"/>
      </a:accent6>
      <a:hlink>
        <a:srgbClr val="F9B329"/>
      </a:hlink>
      <a:folHlink>
        <a:srgbClr val="6FC2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trice_nouveau" id="{013AA052-009E-4238-833C-6E4A73DBDE99}" vid="{9BAF9313-96EA-4488-BBBA-936ABB7C41D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D91479CBFA164DA22326D2D48539A9" ma:contentTypeVersion="15" ma:contentTypeDescription="Create a new document." ma:contentTypeScope="" ma:versionID="c10bea42d4299a967be8cd502f12da94">
  <xsd:schema xmlns:xsd="http://www.w3.org/2001/XMLSchema" xmlns:xs="http://www.w3.org/2001/XMLSchema" xmlns:p="http://schemas.microsoft.com/office/2006/metadata/properties" xmlns:ns2="a13b1889-f0cc-4f6a-a5f8-b880a886f5c2" xmlns:ns3="80a9cf06-30a0-4447-af6c-e309ec1f6830" targetNamespace="http://schemas.microsoft.com/office/2006/metadata/properties" ma:root="true" ma:fieldsID="370df71df4ad14c397d2fa9aa83a6713" ns2:_="" ns3:_="">
    <xsd:import namespace="a13b1889-f0cc-4f6a-a5f8-b880a886f5c2"/>
    <xsd:import namespace="80a9cf06-30a0-4447-af6c-e309ec1f68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b1889-f0cc-4f6a-a5f8-b880a886f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f7b5d5-2342-4293-87a1-fbca8de5da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9cf06-30a0-4447-af6c-e309ec1f683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f835067-a16d-4b1a-8bbc-dce89f729037}" ma:internalName="TaxCatchAll" ma:showField="CatchAllData" ma:web="80a9cf06-30a0-4447-af6c-e309ec1f68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3b1889-f0cc-4f6a-a5f8-b880a886f5c2">
      <Terms xmlns="http://schemas.microsoft.com/office/infopath/2007/PartnerControls"/>
    </lcf76f155ced4ddcb4097134ff3c332f>
    <TaxCatchAll xmlns="80a9cf06-30a0-4447-af6c-e309ec1f6830" xsi:nil="true"/>
  </documentManagement>
</p:properties>
</file>

<file path=customXml/itemProps1.xml><?xml version="1.0" encoding="utf-8"?>
<ds:datastoreItem xmlns:ds="http://schemas.openxmlformats.org/officeDocument/2006/customXml" ds:itemID="{BD8858A9-24FD-4A2A-971C-E98282CA7D2B}"/>
</file>

<file path=customXml/itemProps2.xml><?xml version="1.0" encoding="utf-8"?>
<ds:datastoreItem xmlns:ds="http://schemas.openxmlformats.org/officeDocument/2006/customXml" ds:itemID="{8DEE462B-835A-45BB-B9E3-53499501986E}"/>
</file>

<file path=customXml/itemProps3.xml><?xml version="1.0" encoding="utf-8"?>
<ds:datastoreItem xmlns:ds="http://schemas.openxmlformats.org/officeDocument/2006/customXml" ds:itemID="{632EC07F-20EF-4CB5-ACE7-AF8AB8B7346C}"/>
</file>

<file path=docProps/app.xml><?xml version="1.0" encoding="utf-8"?>
<Properties xmlns="http://schemas.openxmlformats.org/officeDocument/2006/extended-properties" xmlns:vt="http://schemas.openxmlformats.org/officeDocument/2006/docPropsVTypes">
  <Template>PowerPoint_Matrice_nouveau</Template>
  <TotalTime>19</TotalTime>
  <Words>186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PowerPoint_Matrice_nouveau</vt:lpstr>
      <vt:lpstr>Presentation Guidelines</vt:lpstr>
      <vt:lpstr>PowerPoint Presentation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Dfhfghfghfghfghfghfghfghfh dfgdfgdfgdfg dfgdfgdfg dfgdfg</dc:title>
  <dc:creator>Deonie Lambert</dc:creator>
  <cp:lastModifiedBy>Lisa Waters</cp:lastModifiedBy>
  <cp:revision>67</cp:revision>
  <dcterms:created xsi:type="dcterms:W3CDTF">2020-02-25T14:59:54Z</dcterms:created>
  <dcterms:modified xsi:type="dcterms:W3CDTF">2025-03-31T09:43:00Z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0x0101002CD91479CBFA164DA22326D2D48539A9</vt:lpwstr>
  </property>
</Properties>
</file>